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84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1" r:id="rId25"/>
    <p:sldId id="282" r:id="rId26"/>
    <p:sldId id="283" r:id="rId27"/>
    <p:sldId id="278" r:id="rId28"/>
    <p:sldId id="279" r:id="rId29"/>
    <p:sldId id="28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11/21/2013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Mot de </a:t>
            </a:r>
            <a:r>
              <a:rPr lang="en-US" sz="9600" dirty="0" err="1" smtClean="0">
                <a:latin typeface="Cheri" panose="00000400000000000000" pitchFamily="2" charset="0"/>
              </a:rPr>
              <a:t>passe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0600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réveillon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89596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9" y="1449147"/>
            <a:ext cx="11878101" cy="2971051"/>
          </a:xfrm>
        </p:spPr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boîte</a:t>
            </a:r>
            <a:r>
              <a:rPr lang="en-US" sz="9600" dirty="0" smtClean="0">
                <a:latin typeface="Cheri" panose="00000400000000000000" pitchFamily="2" charset="0"/>
              </a:rPr>
              <a:t> de </a:t>
            </a:r>
            <a:r>
              <a:rPr lang="en-US" sz="9600" dirty="0" err="1" smtClean="0">
                <a:latin typeface="Cheri" panose="00000400000000000000" pitchFamily="2" charset="0"/>
              </a:rPr>
              <a:t>chocolats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3490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cadeaux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57941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foule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13689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défilé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99093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bougies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52914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0" y="1449147"/>
            <a:ext cx="11381999" cy="2971051"/>
          </a:xfrm>
        </p:spPr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Bouquet de </a:t>
            </a:r>
            <a:r>
              <a:rPr lang="en-US" sz="9600" dirty="0" err="1" smtClean="0">
                <a:latin typeface="Cheri" panose="00000400000000000000" pitchFamily="2" charset="0"/>
              </a:rPr>
              <a:t>fleurs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06017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fête </a:t>
            </a:r>
            <a:r>
              <a:rPr lang="en-US" sz="9600" dirty="0" err="1" smtClean="0">
                <a:latin typeface="Cheri" panose="00000400000000000000" pitchFamily="2" charset="0"/>
              </a:rPr>
              <a:t>nationale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9336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Hymne</a:t>
            </a:r>
            <a:r>
              <a:rPr lang="en-US" sz="9600" dirty="0" smtClean="0">
                <a:latin typeface="Cheri" panose="00000400000000000000" pitchFamily="2" charset="0"/>
              </a:rPr>
              <a:t> national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29433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anniversaire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9230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NOël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5100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Premier </a:t>
            </a:r>
            <a:r>
              <a:rPr lang="en-US" sz="9600" dirty="0" err="1" smtClean="0">
                <a:latin typeface="Cheri" panose="00000400000000000000" pitchFamily="2" charset="0"/>
              </a:rPr>
              <a:t>janvier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54440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fête des </a:t>
            </a:r>
            <a:r>
              <a:rPr lang="en-US" sz="9600" dirty="0" err="1" smtClean="0">
                <a:latin typeface="Cheri" panose="00000400000000000000" pitchFamily="2" charset="0"/>
              </a:rPr>
              <a:t>mères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23462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Bal</a:t>
            </a:r>
            <a:r>
              <a:rPr lang="en-US" sz="9600" dirty="0" smtClean="0">
                <a:latin typeface="Cheri" panose="00000400000000000000" pitchFamily="2" charset="0"/>
              </a:rPr>
              <a:t> </a:t>
            </a:r>
            <a:r>
              <a:rPr lang="en-US" sz="9600" dirty="0" err="1" smtClean="0">
                <a:latin typeface="Cheri" panose="00000400000000000000" pitchFamily="2" charset="0"/>
              </a:rPr>
              <a:t>populaire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4696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Feu</a:t>
            </a:r>
            <a:r>
              <a:rPr lang="en-US" sz="9600" dirty="0" smtClean="0">
                <a:latin typeface="Cheri" panose="00000400000000000000" pitchFamily="2" charset="0"/>
              </a:rPr>
              <a:t> </a:t>
            </a:r>
            <a:r>
              <a:rPr lang="en-US" sz="9600" dirty="0" err="1" smtClean="0">
                <a:latin typeface="Cheri" panose="00000400000000000000" pitchFamily="2" charset="0"/>
              </a:rPr>
              <a:t>d’artifice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73847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remercier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14947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recevoir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888344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allumer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64434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Chèque-cadeau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853159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9147"/>
            <a:ext cx="12191999" cy="2971051"/>
          </a:xfrm>
        </p:spPr>
        <p:txBody>
          <a:bodyPr/>
          <a:lstStyle/>
          <a:p>
            <a:r>
              <a:rPr lang="en-US" sz="8800" dirty="0" err="1" smtClean="0">
                <a:latin typeface="Cheri" panose="00000400000000000000" pitchFamily="2" charset="0"/>
              </a:rPr>
              <a:t>Joyeux</a:t>
            </a:r>
            <a:r>
              <a:rPr lang="en-US" sz="8800" dirty="0" smtClean="0">
                <a:latin typeface="Cheri" panose="00000400000000000000" pitchFamily="2" charset="0"/>
              </a:rPr>
              <a:t> </a:t>
            </a:r>
            <a:r>
              <a:rPr lang="en-US" sz="8800" dirty="0" err="1" smtClean="0">
                <a:latin typeface="Cheri" panose="00000400000000000000" pitchFamily="2" charset="0"/>
              </a:rPr>
              <a:t>anniversaire</a:t>
            </a:r>
            <a:r>
              <a:rPr lang="en-US" sz="8800" dirty="0" smtClean="0">
                <a:latin typeface="Cheri" panose="00000400000000000000" pitchFamily="2" charset="0"/>
              </a:rPr>
              <a:t>!</a:t>
            </a:r>
            <a:endParaRPr lang="en-US" sz="88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85964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Joyeux</a:t>
            </a:r>
            <a:r>
              <a:rPr lang="en-US" sz="9600" dirty="0" smtClean="0">
                <a:latin typeface="Cheri" panose="00000400000000000000" pitchFamily="2" charset="0"/>
              </a:rPr>
              <a:t> Noël!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8839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Saint </a:t>
            </a:r>
            <a:r>
              <a:rPr lang="en-US" sz="9600" dirty="0" err="1" smtClean="0">
                <a:latin typeface="Cheri" panose="00000400000000000000" pitchFamily="2" charset="0"/>
              </a:rPr>
              <a:t>Sylvestre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0685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smtClean="0">
                <a:latin typeface="Cheri" panose="00000400000000000000" pitchFamily="2" charset="0"/>
              </a:rPr>
              <a:t>fêtes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73883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9600" dirty="0" smtClean="0">
                <a:latin typeface="Cheri" panose="00000400000000000000" pitchFamily="2" charset="0"/>
              </a:rPr>
              <a:t>Cartes de vœux</a:t>
            </a:r>
            <a:endParaRPr lang="fr-FR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4418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9147"/>
            <a:ext cx="12191999" cy="2971051"/>
          </a:xfrm>
        </p:spPr>
        <p:txBody>
          <a:bodyPr/>
          <a:lstStyle/>
          <a:p>
            <a:r>
              <a:rPr lang="fr-FR" sz="8800" dirty="0" smtClean="0">
                <a:latin typeface="Cheri" panose="00000400000000000000" pitchFamily="2" charset="0"/>
              </a:rPr>
              <a:t>Carte d’anniversaire</a:t>
            </a:r>
            <a:endParaRPr lang="fr-FR" sz="88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0308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bûche</a:t>
            </a:r>
            <a:r>
              <a:rPr lang="en-US" sz="9600" dirty="0" smtClean="0">
                <a:latin typeface="Cheri" panose="00000400000000000000" pitchFamily="2" charset="0"/>
              </a:rPr>
              <a:t> de Noël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42228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ballons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17873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 dirty="0" err="1" smtClean="0">
                <a:latin typeface="Cheri" panose="00000400000000000000" pitchFamily="2" charset="0"/>
              </a:rPr>
              <a:t>Sapin</a:t>
            </a:r>
            <a:r>
              <a:rPr lang="en-US" sz="9600" dirty="0" smtClean="0">
                <a:latin typeface="Cheri" panose="00000400000000000000" pitchFamily="2" charset="0"/>
              </a:rPr>
              <a:t> de Noël</a:t>
            </a:r>
            <a:endParaRPr lang="en-US" sz="9600" dirty="0">
              <a:latin typeface="Cheri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You cannot say ANY of the words contained in the password or the round ends!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077928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14</TotalTime>
  <Words>518</Words>
  <Application>Microsoft Office PowerPoint</Application>
  <PresentationFormat>Widescreen</PresentationFormat>
  <Paragraphs>58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Century Gothic</vt:lpstr>
      <vt:lpstr>Cheri</vt:lpstr>
      <vt:lpstr>Wingdings 2</vt:lpstr>
      <vt:lpstr>Quotable</vt:lpstr>
      <vt:lpstr>Mot de passe</vt:lpstr>
      <vt:lpstr>NOël</vt:lpstr>
      <vt:lpstr>Saint Sylvestre</vt:lpstr>
      <vt:lpstr>fêtes</vt:lpstr>
      <vt:lpstr>Cartes de vœux</vt:lpstr>
      <vt:lpstr>Carte d’anniversaire</vt:lpstr>
      <vt:lpstr>bûche de Noël</vt:lpstr>
      <vt:lpstr>ballons</vt:lpstr>
      <vt:lpstr>Sapin de Noël</vt:lpstr>
      <vt:lpstr>réveillon</vt:lpstr>
      <vt:lpstr>boîte de chocolats</vt:lpstr>
      <vt:lpstr>cadeaux</vt:lpstr>
      <vt:lpstr>foule</vt:lpstr>
      <vt:lpstr>défilé</vt:lpstr>
      <vt:lpstr>bougies</vt:lpstr>
      <vt:lpstr>Bouquet de fleurs</vt:lpstr>
      <vt:lpstr>fête nationale</vt:lpstr>
      <vt:lpstr>Hymne national</vt:lpstr>
      <vt:lpstr>anniversaire</vt:lpstr>
      <vt:lpstr>Premier janvier</vt:lpstr>
      <vt:lpstr>fête des mères</vt:lpstr>
      <vt:lpstr>Bal populaire</vt:lpstr>
      <vt:lpstr>Feu d’artifice</vt:lpstr>
      <vt:lpstr>remercier</vt:lpstr>
      <vt:lpstr>recevoir</vt:lpstr>
      <vt:lpstr>allumer</vt:lpstr>
      <vt:lpstr>Chèque-cadeau</vt:lpstr>
      <vt:lpstr>Joyeux anniversaire!</vt:lpstr>
      <vt:lpstr>Joyeux Noël!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 de passe</dc:title>
  <dc:creator>Danielle Berndt</dc:creator>
  <cp:lastModifiedBy>Danielle Berndt</cp:lastModifiedBy>
  <cp:revision>2</cp:revision>
  <dcterms:created xsi:type="dcterms:W3CDTF">2013-11-21T11:40:08Z</dcterms:created>
  <dcterms:modified xsi:type="dcterms:W3CDTF">2013-11-21T11:54:23Z</dcterms:modified>
</cp:coreProperties>
</file>